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6" autoAdjust="0"/>
  </p:normalViewPr>
  <p:slideViewPr>
    <p:cSldViewPr>
      <p:cViewPr>
        <p:scale>
          <a:sx n="53" d="100"/>
          <a:sy n="53" d="100"/>
        </p:scale>
        <p:origin x="-183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Secure Browser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8801"/>
            <a:ext cx="792247" cy="87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3" b="6250"/>
          <a:stretch/>
        </p:blipFill>
        <p:spPr bwMode="auto">
          <a:xfrm>
            <a:off x="0" y="1113083"/>
            <a:ext cx="9144000" cy="4631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ame 4"/>
          <p:cNvSpPr/>
          <p:nvPr/>
        </p:nvSpPr>
        <p:spPr>
          <a:xfrm>
            <a:off x="4572000" y="3545543"/>
            <a:ext cx="2335876" cy="838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21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Steps to enable cookies in Google Chrome: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 </a:t>
            </a:r>
            <a:r>
              <a:rPr lang="en-US" dirty="0"/>
              <a:t>- Open Chrome preferences click on Settings, then Show Advanced </a:t>
            </a:r>
            <a:r>
              <a:rPr lang="en-US" dirty="0" smtClean="0"/>
              <a:t>Settings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2 - Under Privacy, click on Content </a:t>
            </a:r>
            <a:r>
              <a:rPr lang="en-US" dirty="0" smtClean="0"/>
              <a:t>Settings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3 - Make sure "Block third-party cookies and site data" is not checked</a:t>
            </a:r>
          </a:p>
          <a:p>
            <a:pPr marL="0" indent="0">
              <a:buNone/>
            </a:pPr>
            <a:r>
              <a:rPr lang="en-US" dirty="0"/>
              <a:t>4 - Keep all the toggle heads as -  "Allow"</a:t>
            </a:r>
          </a:p>
          <a:p>
            <a:pPr marL="0" indent="0">
              <a:buNone/>
            </a:pPr>
            <a:r>
              <a:rPr lang="en-US" dirty="0"/>
              <a:t>5 - Problem still persist, please ask for screenshot, if possible, which will help in addressing to our tech team</a:t>
            </a:r>
          </a:p>
        </p:txBody>
      </p:sp>
    </p:spTree>
    <p:extLst>
      <p:ext uri="{BB962C8B-B14F-4D97-AF65-F5344CB8AC3E}">
        <p14:creationId xmlns:p14="http://schemas.microsoft.com/office/powerpoint/2010/main" val="6423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b="11309"/>
          <a:stretch/>
        </p:blipFill>
        <p:spPr bwMode="auto">
          <a:xfrm>
            <a:off x="0" y="1233055"/>
            <a:ext cx="9144000" cy="434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8801"/>
            <a:ext cx="792247" cy="870356"/>
          </a:xfrm>
          <a:prstGeom prst="rect">
            <a:avLst/>
          </a:prstGeom>
        </p:spPr>
      </p:pic>
      <p:sp>
        <p:nvSpPr>
          <p:cNvPr id="8" name="Frame 7"/>
          <p:cNvSpPr/>
          <p:nvPr/>
        </p:nvSpPr>
        <p:spPr>
          <a:xfrm>
            <a:off x="533400" y="990600"/>
            <a:ext cx="533400" cy="838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5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1" b="11054"/>
          <a:stretch/>
        </p:blipFill>
        <p:spPr bwMode="auto">
          <a:xfrm>
            <a:off x="0" y="1256548"/>
            <a:ext cx="9144000" cy="434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8801"/>
            <a:ext cx="792247" cy="870356"/>
          </a:xfrm>
          <a:prstGeom prst="rect">
            <a:avLst/>
          </a:prstGeom>
        </p:spPr>
      </p:pic>
      <p:sp>
        <p:nvSpPr>
          <p:cNvPr id="6" name="Frame 5"/>
          <p:cNvSpPr/>
          <p:nvPr/>
        </p:nvSpPr>
        <p:spPr>
          <a:xfrm>
            <a:off x="533400" y="2743201"/>
            <a:ext cx="2335876" cy="838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7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Select – Allow on all the toggle button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8" r="-3580" b="4808"/>
          <a:stretch/>
        </p:blipFill>
        <p:spPr bwMode="auto">
          <a:xfrm>
            <a:off x="0" y="1185952"/>
            <a:ext cx="9144000" cy="448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8801"/>
            <a:ext cx="792247" cy="87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Clear Cookies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28801"/>
            <a:ext cx="792247" cy="87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5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en-US" dirty="0" smtClean="0"/>
              <a:t>Open </a:t>
            </a:r>
            <a:r>
              <a:rPr lang="en-US" dirty="0"/>
              <a:t>Chrome preferences click on Settings, then Show Advanced </a:t>
            </a:r>
            <a:r>
              <a:rPr lang="en-US" dirty="0" smtClean="0"/>
              <a:t>Settings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smtClean="0"/>
              <a:t>At </a:t>
            </a:r>
            <a:r>
              <a:rPr lang="en-US" dirty="0"/>
              <a:t>the top right, click More 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Click More tools  </a:t>
            </a:r>
            <a:r>
              <a:rPr lang="en-US" dirty="0" smtClean="0"/>
              <a:t>- Clear </a:t>
            </a:r>
            <a:r>
              <a:rPr lang="en-US" dirty="0"/>
              <a:t>browsing </a:t>
            </a:r>
            <a:r>
              <a:rPr lang="en-US" dirty="0" smtClean="0"/>
              <a:t>data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smtClean="0"/>
              <a:t>At </a:t>
            </a:r>
            <a:r>
              <a:rPr lang="en-US" dirty="0"/>
              <a:t>the top, choose a time </a:t>
            </a:r>
            <a:r>
              <a:rPr lang="en-US" dirty="0" smtClean="0"/>
              <a:t>range to </a:t>
            </a:r>
            <a:r>
              <a:rPr lang="en-US" dirty="0"/>
              <a:t>delete everything, select </a:t>
            </a:r>
            <a:r>
              <a:rPr lang="en-US" dirty="0" smtClean="0"/>
              <a:t>”All time”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smtClean="0"/>
              <a:t>Next </a:t>
            </a:r>
            <a:r>
              <a:rPr lang="en-US" dirty="0"/>
              <a:t>to "Cookies and other site data" and "Cached images and files," check the </a:t>
            </a:r>
            <a:r>
              <a:rPr lang="en-US" dirty="0" smtClean="0"/>
              <a:t>boxes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smtClean="0"/>
              <a:t>Click</a:t>
            </a:r>
            <a:r>
              <a:rPr lang="en-US" dirty="0"/>
              <a:t> </a:t>
            </a:r>
            <a:r>
              <a:rPr lang="en-US"/>
              <a:t>Clear </a:t>
            </a:r>
            <a:r>
              <a:rPr lang="en-US" smtClean="0"/>
              <a:t>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Steps to </a:t>
            </a:r>
            <a:r>
              <a:rPr lang="en-US" sz="3200" b="1" dirty="0" smtClean="0"/>
              <a:t>clear cookies </a:t>
            </a:r>
            <a:r>
              <a:rPr lang="en-US" sz="3200" b="1" dirty="0"/>
              <a:t>in Google Chrome: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852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8505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ame 4"/>
          <p:cNvSpPr/>
          <p:nvPr/>
        </p:nvSpPr>
        <p:spPr>
          <a:xfrm>
            <a:off x="6808124" y="3175749"/>
            <a:ext cx="2335876" cy="838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04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5" b="6250"/>
          <a:stretch/>
        </p:blipFill>
        <p:spPr bwMode="auto">
          <a:xfrm>
            <a:off x="0" y="1137799"/>
            <a:ext cx="9144000" cy="4582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ame 4"/>
          <p:cNvSpPr/>
          <p:nvPr/>
        </p:nvSpPr>
        <p:spPr>
          <a:xfrm>
            <a:off x="5181600" y="1922931"/>
            <a:ext cx="2335876" cy="838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118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Secure Browser</vt:lpstr>
      <vt:lpstr>Steps to enable cookies in Google Chrome:</vt:lpstr>
      <vt:lpstr>PowerPoint Presentation</vt:lpstr>
      <vt:lpstr>PowerPoint Presentation</vt:lpstr>
      <vt:lpstr>Select – Allow on all the toggle button </vt:lpstr>
      <vt:lpstr>Clear Cookies</vt:lpstr>
      <vt:lpstr>Steps to clear cookies in Google Chrome: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Browser</dc:title>
  <dc:creator>Heli doshi</dc:creator>
  <cp:lastModifiedBy>Heli doshi</cp:lastModifiedBy>
  <cp:revision>13</cp:revision>
  <dcterms:created xsi:type="dcterms:W3CDTF">2006-08-16T00:00:00Z</dcterms:created>
  <dcterms:modified xsi:type="dcterms:W3CDTF">2019-08-07T10:12:16Z</dcterms:modified>
</cp:coreProperties>
</file>